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0" r:id="rId28"/>
    <p:sldId id="291" r:id="rId29"/>
    <p:sldId id="292" r:id="rId30"/>
    <p:sldId id="294" r:id="rId31"/>
    <p:sldId id="296" r:id="rId32"/>
    <p:sldId id="286" r:id="rId33"/>
    <p:sldId id="283" r:id="rId34"/>
    <p:sldId id="289" r:id="rId35"/>
    <p:sldId id="285" r:id="rId36"/>
    <p:sldId id="297" r:id="rId37"/>
    <p:sldId id="287" r:id="rId38"/>
    <p:sldId id="288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30B"/>
    <a:srgbClr val="4D2405"/>
    <a:srgbClr val="4575B3"/>
    <a:srgbClr val="1C467D"/>
    <a:srgbClr val="193C69"/>
    <a:srgbClr val="763807"/>
    <a:srgbClr val="80634C"/>
    <a:srgbClr val="BC9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5742B-1DE6-9D40-99D1-02DC4C553602}" type="datetimeFigureOut">
              <a:rPr lang="en-US" smtClean="0"/>
              <a:t>4/3/12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D2774-1A2D-3145-8919-734DF8F5D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5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2774-1A2D-3145-8919-734DF8F5DC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1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xmlns:p14="http://schemas.microsoft.com/office/powerpoint/2010/main" spd="slow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2444" y="4952694"/>
            <a:ext cx="3255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270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Some of it looks </a:t>
            </a:r>
          </a:p>
          <a:p>
            <a:r>
              <a:rPr lang="en-US" sz="3600" b="1" dirty="0" smtClean="0">
                <a:ln w="1270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familiar.</a:t>
            </a:r>
            <a:endParaRPr lang="en-US" sz="3600" b="1" dirty="0">
              <a:ln w="12700" cmpd="sng"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2012" y="3901293"/>
            <a:ext cx="306173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The waters are</a:t>
            </a:r>
          </a:p>
          <a:p>
            <a:r>
              <a:rPr lang="en-US" sz="3600" b="1" dirty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r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ising up to my</a:t>
            </a:r>
          </a:p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neck.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0281" y="282836"/>
            <a:ext cx="3235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Come to the aid</a:t>
            </a:r>
          </a:p>
          <a:p>
            <a:r>
              <a:rPr lang="en-US" sz="3600" b="1" dirty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o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f your people,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0242" y="5840240"/>
            <a:ext cx="207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Holy One.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2114" y="5403931"/>
            <a:ext cx="3888379" cy="1200329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600" b="1" spc="50" dirty="0" smtClean="0">
                <a:ln w="19050" cmpd="sng">
                  <a:solidFill>
                    <a:srgbClr val="763807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Foundations of old</a:t>
            </a:r>
          </a:p>
          <a:p>
            <a:r>
              <a:rPr lang="en-US" sz="3600" b="1" spc="50" dirty="0">
                <a:ln w="19050" cmpd="sng">
                  <a:solidFill>
                    <a:srgbClr val="763807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</a:t>
            </a:r>
            <a:r>
              <a:rPr lang="en-US" sz="3600" b="1" spc="50" dirty="0" smtClean="0">
                <a:ln w="19050" cmpd="sng">
                  <a:solidFill>
                    <a:srgbClr val="763807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ave passed away.</a:t>
            </a:r>
            <a:endParaRPr lang="en-US" sz="3600" b="1" spc="50" dirty="0">
              <a:ln w="19050" cmpd="sng">
                <a:solidFill>
                  <a:srgbClr val="763807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1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072" y="5143856"/>
            <a:ext cx="2544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The footing </a:t>
            </a:r>
          </a:p>
          <a:p>
            <a:r>
              <a:rPr lang="en-US" sz="3600" b="1" dirty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i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s uncertain.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2499" y="4115854"/>
            <a:ext cx="2498939" cy="235640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pPr algn="r"/>
            <a:r>
              <a:rPr lang="en-US" dirty="0">
                <a:ln w="19050" cmpd="sng">
                  <a:solidFill>
                    <a:srgbClr val="4D2405"/>
                  </a:solidFill>
                  <a:prstDash val="solid"/>
                </a:ln>
              </a:rPr>
              <a:t>Bit </a:t>
            </a:r>
          </a:p>
          <a:p>
            <a:pPr algn="r"/>
            <a:r>
              <a:rPr lang="en-US" dirty="0">
                <a:ln w="19050" cmpd="sng">
                  <a:solidFill>
                    <a:srgbClr val="4D2405"/>
                  </a:solidFill>
                  <a:prstDash val="solid"/>
                </a:ln>
              </a:rPr>
              <a:t>by bit </a:t>
            </a:r>
          </a:p>
          <a:p>
            <a:pPr algn="r"/>
            <a:r>
              <a:rPr lang="en-US" dirty="0">
                <a:ln w="19050" cmpd="sng">
                  <a:solidFill>
                    <a:srgbClr val="4D2405"/>
                  </a:solidFill>
                  <a:prstDash val="solid"/>
                </a:ln>
              </a:rPr>
              <a:t>I have been worn away.</a:t>
            </a:r>
          </a:p>
        </p:txBody>
      </p:sp>
    </p:spTree>
    <p:extLst>
      <p:ext uri="{BB962C8B-B14F-4D97-AF65-F5344CB8AC3E}">
        <p14:creationId xmlns:p14="http://schemas.microsoft.com/office/powerpoint/2010/main" val="35216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6626" y="5508620"/>
            <a:ext cx="6538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FFFF"/>
                </a:solidFill>
              </a:rPr>
              <a:t>From where does my help come?</a:t>
            </a:r>
            <a:endParaRPr lang="en-US" sz="36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9734" y="5508620"/>
            <a:ext cx="5798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FFFF"/>
                </a:solidFill>
              </a:rPr>
              <a:t>Never have you forsaken me.</a:t>
            </a:r>
            <a:endParaRPr lang="en-US" sz="36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8348" y="3511800"/>
            <a:ext cx="196888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Answer </a:t>
            </a:r>
          </a:p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me when </a:t>
            </a:r>
          </a:p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I call.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:fade/>
      </p:transition>
    </mc:Choice>
    <mc:Fallback xmlns="">
      <p:transition xmlns:p14="http://schemas.microsoft.com/office/powerpoint/2010/main" spd="slow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71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898" y="5047619"/>
            <a:ext cx="4856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</a:rPr>
              <a:t>Dear God, are you here?</a:t>
            </a:r>
            <a:endParaRPr lang="en-US" sz="3600" b="1" dirty="0">
              <a:ln>
                <a:solidFill>
                  <a:srgbClr val="763807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646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9380" y="674234"/>
            <a:ext cx="2351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FFFF"/>
                </a:solidFill>
              </a:rPr>
              <a:t>You are my</a:t>
            </a:r>
          </a:p>
          <a:p>
            <a:r>
              <a:rPr lang="en-US" sz="3600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FFFF"/>
                </a:solidFill>
              </a:rPr>
              <a:t>s</a:t>
            </a:r>
            <a:r>
              <a:rPr lang="en-US" sz="36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FFFF"/>
                </a:solidFill>
              </a:rPr>
              <a:t>trength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5192" y="5944890"/>
            <a:ext cx="4661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f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rom morning ‘til night.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6563" y="289325"/>
            <a:ext cx="1919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Lead me,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1455" y="5805766"/>
            <a:ext cx="151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O God.</a:t>
            </a:r>
            <a:endParaRPr lang="en-US" sz="3600" b="1" dirty="0">
              <a:ln w="19050" cmpd="sng"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7320" y="1533197"/>
            <a:ext cx="1313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Make </a:t>
            </a:r>
          </a:p>
          <a:p>
            <a:r>
              <a:rPr lang="en-US" sz="3600" b="1" dirty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a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 way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7320" y="2829072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o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ut of 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7320" y="3623615"/>
            <a:ext cx="1698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n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o way.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5658" y="5164001"/>
            <a:ext cx="2813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Listen to your</a:t>
            </a:r>
          </a:p>
          <a:p>
            <a:r>
              <a:rPr lang="en-US" sz="3600" b="1" dirty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p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eople.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2969" y="2777034"/>
            <a:ext cx="2270335" cy="39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 smtClean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You</a:t>
            </a:r>
          </a:p>
          <a:p>
            <a:r>
              <a:rPr lang="en-US" sz="3600" b="1" spc="50" dirty="0" smtClean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are</a:t>
            </a:r>
          </a:p>
          <a:p>
            <a:r>
              <a:rPr lang="en-US" sz="3600" b="1" spc="50" dirty="0" smtClean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our</a:t>
            </a:r>
          </a:p>
          <a:p>
            <a:r>
              <a:rPr lang="en-US" sz="3600" b="1" spc="50" dirty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</a:t>
            </a:r>
            <a:r>
              <a:rPr lang="en-US" sz="3600" b="1" spc="50" dirty="0" smtClean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trength</a:t>
            </a:r>
          </a:p>
          <a:p>
            <a:r>
              <a:rPr lang="en-US" sz="3600" b="1" spc="50" dirty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3600" b="1" spc="50" dirty="0" smtClean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nd </a:t>
            </a:r>
          </a:p>
          <a:p>
            <a:r>
              <a:rPr lang="en-US" sz="3600" b="1" spc="50" dirty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en-US" sz="3600" b="1" spc="50" dirty="0" smtClean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ur</a:t>
            </a:r>
          </a:p>
          <a:p>
            <a:r>
              <a:rPr lang="en-US" sz="3600" b="1" spc="50" dirty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</a:t>
            </a:r>
            <a:r>
              <a:rPr lang="en-US" sz="3600" b="1" spc="50" dirty="0" smtClean="0">
                <a:ln w="12700" cmpd="sng">
                  <a:solidFill>
                    <a:srgbClr val="660066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edeemer. </a:t>
            </a:r>
          </a:p>
        </p:txBody>
      </p:sp>
    </p:spTree>
    <p:extLst>
      <p:ext uri="{BB962C8B-B14F-4D97-AF65-F5344CB8AC3E}">
        <p14:creationId xmlns:p14="http://schemas.microsoft.com/office/powerpoint/2010/main" val="33165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9134" y="190091"/>
            <a:ext cx="17770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With </a:t>
            </a:r>
          </a:p>
          <a:p>
            <a:pPr algn="r"/>
            <a:r>
              <a:rPr lang="en-US" sz="3600" b="1" dirty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y</a:t>
            </a:r>
            <a:r>
              <a:rPr lang="en-US" sz="3600" b="1" dirty="0" smtClean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ou</a:t>
            </a:r>
          </a:p>
          <a:p>
            <a:pPr algn="r"/>
            <a:r>
              <a:rPr lang="en-US" sz="3600" b="1" dirty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a</a:t>
            </a:r>
            <a:r>
              <a:rPr lang="en-US" sz="3600" b="1" dirty="0" smtClean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t my </a:t>
            </a:r>
          </a:p>
          <a:p>
            <a:pPr algn="r"/>
            <a:r>
              <a:rPr lang="en-US" sz="3600" b="1" dirty="0" smtClean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side,</a:t>
            </a:r>
          </a:p>
          <a:p>
            <a:pPr algn="r"/>
            <a:r>
              <a:rPr lang="en-US" sz="3600" b="1" dirty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h</a:t>
            </a:r>
            <a:r>
              <a:rPr lang="en-US" sz="3600" b="1" dirty="0" smtClean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ow can </a:t>
            </a:r>
          </a:p>
          <a:p>
            <a:pPr algn="r"/>
            <a:r>
              <a:rPr lang="en-US" sz="3600" b="1" dirty="0" smtClean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I be</a:t>
            </a:r>
          </a:p>
          <a:p>
            <a:pPr algn="r"/>
            <a:r>
              <a:rPr lang="en-US" sz="3600" b="1" dirty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a</a:t>
            </a:r>
            <a:r>
              <a:rPr lang="en-US" sz="3600" b="1" dirty="0" smtClean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fraid?</a:t>
            </a:r>
            <a:endParaRPr lang="en-US" sz="3600" b="1" dirty="0">
              <a:ln w="19050" cmpd="sng"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3209" y="3683089"/>
            <a:ext cx="20637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In and</a:t>
            </a:r>
          </a:p>
          <a:p>
            <a:r>
              <a:rPr lang="en-US" sz="3600" b="1" dirty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t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hrough</a:t>
            </a:r>
          </a:p>
          <a:p>
            <a:r>
              <a:rPr lang="en-US" sz="3600" b="1" dirty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a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ll things </a:t>
            </a:r>
          </a:p>
          <a:p>
            <a:r>
              <a:rPr lang="en-US" sz="3600" b="1" dirty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y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ou guide</a:t>
            </a:r>
          </a:p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me.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8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0091" y="190091"/>
            <a:ext cx="3561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FFFF"/>
                </a:solidFill>
              </a:rPr>
              <a:t>Creation is so big, </a:t>
            </a:r>
            <a:endParaRPr lang="en-US" sz="36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3425" y="6063750"/>
            <a:ext cx="3227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n>
                  <a:solidFill>
                    <a:srgbClr val="17375E"/>
                  </a:solidFill>
                </a:ln>
                <a:solidFill>
                  <a:srgbClr val="FFFFFF"/>
                </a:solidFill>
              </a:rPr>
              <a:t>and we are so small.</a:t>
            </a:r>
          </a:p>
        </p:txBody>
      </p:sp>
    </p:spTree>
    <p:extLst>
      <p:ext uri="{BB962C8B-B14F-4D97-AF65-F5344CB8AC3E}">
        <p14:creationId xmlns:p14="http://schemas.microsoft.com/office/powerpoint/2010/main" val="5304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3286" y="4763297"/>
            <a:ext cx="4005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smtClean="0">
                <a:ln>
                  <a:solidFill>
                    <a:srgbClr val="BC916D"/>
                  </a:solidFill>
                </a:ln>
                <a:solidFill>
                  <a:schemeClr val="bg1"/>
                </a:solidFill>
              </a:rPr>
              <a:t>But we are inside it.</a:t>
            </a:r>
            <a:endParaRPr lang="en-US" sz="3600" b="1" dirty="0">
              <a:ln>
                <a:solidFill>
                  <a:srgbClr val="BC916D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2200" y="510304"/>
            <a:ext cx="1468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</a:rPr>
              <a:t>All of </a:t>
            </a:r>
          </a:p>
          <a:p>
            <a:pPr algn="ctr"/>
            <a:r>
              <a:rPr lang="en-US" sz="3600" b="1" dirty="0">
                <a:ln>
                  <a:solidFill>
                    <a:schemeClr val="bg2">
                      <a:lumMod val="75000"/>
                    </a:schemeClr>
                  </a:solidFill>
                </a:ln>
              </a:rPr>
              <a:t>u</a:t>
            </a:r>
            <a:r>
              <a:rPr lang="en-US" sz="36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</a:rPr>
              <a:t>s are.</a:t>
            </a:r>
            <a:endParaRPr lang="en-US" sz="3600" b="1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376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xmlns:p14="http://schemas.microsoft.com/office/powerpoint/2010/main" spd="slow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71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4027" y="5557404"/>
            <a:ext cx="307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763807"/>
                  </a:solidFill>
                </a:ln>
              </a:rPr>
              <a:t>I am listening…</a:t>
            </a:r>
            <a:endParaRPr lang="en-US" sz="3600" b="1" dirty="0">
              <a:ln>
                <a:solidFill>
                  <a:srgbClr val="763807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147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72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1831" y="510304"/>
            <a:ext cx="1849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17375E"/>
                  </a:solidFill>
                </a:ln>
              </a:rPr>
              <a:t>All of us.</a:t>
            </a:r>
            <a:endParaRPr lang="en-US" sz="3600" b="1" dirty="0">
              <a:ln>
                <a:solidFill>
                  <a:srgbClr val="17375E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860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xmlns:p14="http://schemas.microsoft.com/office/powerpoint/2010/main" spd="slow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0459" y="4019525"/>
            <a:ext cx="1849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BC916D"/>
                  </a:solidFill>
                </a:ln>
                <a:solidFill>
                  <a:schemeClr val="bg1"/>
                </a:solidFill>
              </a:rPr>
              <a:t>All of us.</a:t>
            </a:r>
            <a:endParaRPr lang="en-US" sz="3600" b="1" dirty="0">
              <a:ln>
                <a:solidFill>
                  <a:srgbClr val="BC916D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xmlns:p14="http://schemas.microsoft.com/office/powerpoint/2010/main" spd="slow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8390" y="833469"/>
            <a:ext cx="130456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763807"/>
                  </a:solidFill>
                </a:ln>
              </a:rPr>
              <a:t>You</a:t>
            </a:r>
          </a:p>
          <a:p>
            <a:pPr algn="ctr"/>
            <a:r>
              <a:rPr lang="en-US" sz="3600" b="1" dirty="0">
                <a:ln>
                  <a:solidFill>
                    <a:srgbClr val="763807"/>
                  </a:solidFill>
                </a:ln>
              </a:rPr>
              <a:t>h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</a:rPr>
              <a:t>ave</a:t>
            </a:r>
          </a:p>
          <a:p>
            <a:pPr algn="ctr"/>
            <a:r>
              <a:rPr lang="en-US" sz="3600" b="1" dirty="0" smtClean="0">
                <a:ln>
                  <a:solidFill>
                    <a:srgbClr val="763807"/>
                  </a:solidFill>
                </a:ln>
              </a:rPr>
              <a:t>heard</a:t>
            </a:r>
            <a:endParaRPr lang="en-US" sz="3600" b="1" dirty="0">
              <a:ln>
                <a:solidFill>
                  <a:srgbClr val="763807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9421" y="2228434"/>
            <a:ext cx="16237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763807"/>
                  </a:solidFill>
                </a:ln>
              </a:rPr>
              <a:t>t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</a:rPr>
              <a:t>he</a:t>
            </a:r>
          </a:p>
          <a:p>
            <a:pPr algn="ctr"/>
            <a:r>
              <a:rPr lang="en-US" sz="3600" b="1" dirty="0">
                <a:ln>
                  <a:solidFill>
                    <a:srgbClr val="763807"/>
                  </a:solidFill>
                </a:ln>
              </a:rPr>
              <a:t>p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</a:rPr>
              <a:t>rayers</a:t>
            </a:r>
          </a:p>
          <a:p>
            <a:pPr algn="ctr"/>
            <a:r>
              <a:rPr lang="en-US" sz="3600" b="1" dirty="0">
                <a:ln>
                  <a:solidFill>
                    <a:srgbClr val="763807"/>
                  </a:solidFill>
                </a:ln>
              </a:rPr>
              <a:t>o</a:t>
            </a:r>
            <a:r>
              <a:rPr lang="en-US" sz="3600" b="1" dirty="0" smtClean="0">
                <a:ln>
                  <a:solidFill>
                    <a:srgbClr val="763807"/>
                  </a:solidFill>
                </a:ln>
              </a:rPr>
              <a:t>f your</a:t>
            </a:r>
          </a:p>
          <a:p>
            <a:pPr algn="ctr"/>
            <a:r>
              <a:rPr lang="en-US" sz="3600" b="1" dirty="0" smtClean="0">
                <a:ln>
                  <a:solidFill>
                    <a:srgbClr val="763807"/>
                  </a:solidFill>
                </a:ln>
              </a:rPr>
              <a:t>people</a:t>
            </a:r>
            <a:endParaRPr lang="en-US" sz="3600" b="1" dirty="0">
              <a:ln>
                <a:solidFill>
                  <a:srgbClr val="763807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3251" y="4689700"/>
            <a:ext cx="151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763807"/>
                  </a:solidFill>
                </a:ln>
              </a:rPr>
              <a:t>O God.</a:t>
            </a:r>
            <a:endParaRPr lang="en-US" sz="3600" b="1" dirty="0">
              <a:ln>
                <a:solidFill>
                  <a:srgbClr val="763807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220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6282" y="205899"/>
            <a:ext cx="31771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May your </a:t>
            </a:r>
          </a:p>
          <a:p>
            <a:pPr algn="r"/>
            <a:r>
              <a:rPr lang="en-US" sz="3600" b="1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steadfast love </a:t>
            </a:r>
          </a:p>
          <a:p>
            <a:pPr algn="r"/>
            <a:r>
              <a:rPr lang="en-US" sz="3600" b="1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endure forever.</a:t>
            </a:r>
            <a:endParaRPr lang="en-US" sz="3600" b="1" dirty="0">
              <a:ln w="1841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5689" y="5400684"/>
            <a:ext cx="480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May your steadfast love </a:t>
            </a:r>
          </a:p>
          <a:p>
            <a:pPr algn="ctr"/>
            <a:r>
              <a:rPr lang="en-US" sz="3600" b="1" dirty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n-US" sz="3600" b="1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ndure forever.</a:t>
            </a:r>
            <a:endParaRPr lang="en-US" sz="3600" b="1" dirty="0">
              <a:ln w="1841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3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7541" y="266572"/>
            <a:ext cx="2312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May your steadfast love </a:t>
            </a:r>
          </a:p>
          <a:p>
            <a:pPr algn="ctr"/>
            <a:r>
              <a:rPr lang="en-US" sz="3600" b="1" dirty="0">
                <a:ln w="190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e</a:t>
            </a:r>
            <a:r>
              <a:rPr lang="en-US" sz="3600" b="1" dirty="0" smtClean="0">
                <a:ln w="190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ndure forever.</a:t>
            </a:r>
            <a:endParaRPr lang="en-US" sz="3600" b="1" dirty="0">
              <a:ln w="190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4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1443" y="3791796"/>
            <a:ext cx="132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srgbClr val="CD630B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Amen</a:t>
            </a:r>
            <a:endParaRPr lang="en-US" sz="3600" b="1" dirty="0">
              <a:ln w="18415" cmpd="sng">
                <a:solidFill>
                  <a:srgbClr val="CD630B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9365" y="4738505"/>
            <a:ext cx="908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srgbClr val="CD630B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</a:t>
            </a:r>
            <a:endParaRPr lang="en-US" sz="3600" b="1" dirty="0">
              <a:ln w="18415" cmpd="sng">
                <a:solidFill>
                  <a:srgbClr val="CD630B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4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xmlns:p14="http://schemas.microsoft.com/office/powerpoint/2010/main" spd="slow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4095" y="4099108"/>
            <a:ext cx="132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763807"/>
                  </a:solidFill>
                </a:ln>
              </a:rPr>
              <a:t>Amen</a:t>
            </a:r>
            <a:endParaRPr lang="en-US" sz="3600" b="1" dirty="0">
              <a:ln>
                <a:solidFill>
                  <a:srgbClr val="763807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4824" y="5289254"/>
            <a:ext cx="908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and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xmlns:p14="http://schemas.microsoft.com/office/powerpoint/2010/main" spd="slow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2000" y="3138745"/>
            <a:ext cx="1443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Amen.</a:t>
            </a:r>
            <a:endParaRPr lang="en-US" sz="3600" b="1" dirty="0">
              <a:ln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xmlns:p14="http://schemas.microsoft.com/office/powerpoint/2010/main" spd="slow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7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71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9691" y="3740076"/>
            <a:ext cx="1981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way does not seem straight.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71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8439" y="273092"/>
            <a:ext cx="3316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I am worn down</a:t>
            </a:r>
          </a:p>
          <a:p>
            <a:r>
              <a:rPr lang="en-US" sz="3600" b="1" dirty="0">
                <a:ln>
                  <a:solidFill>
                    <a:schemeClr val="bg1"/>
                  </a:solidFill>
                </a:ln>
              </a:rPr>
              <a:t>b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y the waves.</a:t>
            </a:r>
            <a:endParaRPr lang="en-US" sz="36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659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1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1883" y="542910"/>
            <a:ext cx="265957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BC916D"/>
                  </a:solidFill>
                </a:ln>
                <a:solidFill>
                  <a:srgbClr val="000000"/>
                </a:solidFill>
              </a:rPr>
              <a:t>I am trying </a:t>
            </a:r>
          </a:p>
          <a:p>
            <a:r>
              <a:rPr lang="en-US" sz="3600" b="1" dirty="0" smtClean="0">
                <a:ln>
                  <a:solidFill>
                    <a:srgbClr val="BC916D"/>
                  </a:solidFill>
                </a:ln>
                <a:solidFill>
                  <a:srgbClr val="000000"/>
                </a:solidFill>
              </a:rPr>
              <a:t>to read </a:t>
            </a:r>
          </a:p>
          <a:p>
            <a:r>
              <a:rPr lang="en-US" sz="3600" b="1" dirty="0" smtClean="0">
                <a:ln>
                  <a:solidFill>
                    <a:srgbClr val="BC916D"/>
                  </a:solidFill>
                </a:ln>
                <a:solidFill>
                  <a:srgbClr val="000000"/>
                </a:solidFill>
              </a:rPr>
              <a:t>the patterns.</a:t>
            </a:r>
            <a:endParaRPr lang="en-US" sz="3600" b="1" dirty="0">
              <a:ln>
                <a:solidFill>
                  <a:srgbClr val="BC916D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1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2092" y="1375837"/>
            <a:ext cx="248983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905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Everything </a:t>
            </a:r>
          </a:p>
          <a:p>
            <a:r>
              <a:rPr lang="en-US" sz="3600" b="1" dirty="0">
                <a:ln w="1905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c</a:t>
            </a:r>
            <a:r>
              <a:rPr lang="en-US" sz="3600" b="1" dirty="0" smtClean="0">
                <a:ln w="1905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hanges</a:t>
            </a:r>
          </a:p>
          <a:p>
            <a:r>
              <a:rPr lang="en-US" sz="3600" b="1" dirty="0">
                <a:ln w="1905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a</a:t>
            </a:r>
            <a:r>
              <a:rPr lang="en-US" sz="3600" b="1" dirty="0" smtClean="0">
                <a:ln w="1905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ll the time.</a:t>
            </a:r>
            <a:endParaRPr lang="en-US" sz="3600" b="1" dirty="0">
              <a:ln w="1905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6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1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133" y="4611967"/>
            <a:ext cx="2967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BC916D"/>
                  </a:solidFill>
                </a:ln>
                <a:solidFill>
                  <a:srgbClr val="000000"/>
                </a:solidFill>
              </a:rPr>
              <a:t>I can’t go back </a:t>
            </a:r>
          </a:p>
          <a:p>
            <a:r>
              <a:rPr lang="en-US" sz="3600" b="1" dirty="0">
                <a:ln>
                  <a:solidFill>
                    <a:srgbClr val="BC916D"/>
                  </a:solidFill>
                </a:ln>
                <a:solidFill>
                  <a:srgbClr val="000000"/>
                </a:solidFill>
              </a:rPr>
              <a:t>t</a:t>
            </a:r>
            <a:r>
              <a:rPr lang="en-US" sz="3600" b="1" dirty="0" smtClean="0">
                <a:ln>
                  <a:solidFill>
                    <a:srgbClr val="BC916D"/>
                  </a:solidFill>
                </a:ln>
                <a:solidFill>
                  <a:srgbClr val="000000"/>
                </a:solidFill>
              </a:rPr>
              <a:t>he same way.</a:t>
            </a:r>
            <a:endParaRPr lang="en-US" sz="3600" b="1" dirty="0">
              <a:ln>
                <a:solidFill>
                  <a:srgbClr val="BC916D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2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0963" y="2263384"/>
            <a:ext cx="2923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C</a:t>
            </a:r>
            <a:r>
              <a:rPr lang="en-US" sz="3600" b="1" dirty="0" smtClean="0">
                <a:ln w="19050" cmpd="sng">
                  <a:solidFill>
                    <a:srgbClr val="763807"/>
                  </a:solidFill>
                </a:ln>
                <a:solidFill>
                  <a:srgbClr val="FFFFFF"/>
                </a:solidFill>
              </a:rPr>
              <a:t>an’t go back.</a:t>
            </a:r>
            <a:endParaRPr lang="en-US" sz="3600" b="1" dirty="0">
              <a:ln w="19050" cmpd="sng">
                <a:solidFill>
                  <a:srgbClr val="763807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258</TotalTime>
  <Words>245</Words>
  <Application>Microsoft Macintosh PowerPoint</Application>
  <PresentationFormat>On-screen Show (4:3)</PresentationFormat>
  <Paragraphs>92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Nanette Sawyer</dc:creator>
  <cp:lastModifiedBy>Nanette Sawyer</cp:lastModifiedBy>
  <cp:revision>35</cp:revision>
  <dcterms:created xsi:type="dcterms:W3CDTF">2012-03-25T05:04:05Z</dcterms:created>
  <dcterms:modified xsi:type="dcterms:W3CDTF">2012-04-04T02:41:11Z</dcterms:modified>
</cp:coreProperties>
</file>